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774632" cy="1467594"/>
          </a:xfrm>
        </p:spPr>
        <p:txBody>
          <a:bodyPr>
            <a:normAutofit fontScale="90000"/>
          </a:bodyPr>
          <a:lstStyle/>
          <a:p>
            <a:r>
              <a:rPr lang="ru-RU" dirty="0" err="1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Слаутное</a:t>
            </a:r>
            <a: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: всё для фронта, </a:t>
            </a:r>
            <a:b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всё для Победы!</a:t>
            </a:r>
            <a:b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err="1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Яёлкагий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 err="1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ымы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фронты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ымы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Эналватгый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 err="1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4941168"/>
            <a:ext cx="6400800" cy="1752600"/>
          </a:xfrm>
        </p:spPr>
        <p:txBody>
          <a:bodyPr>
            <a:normAutofit/>
          </a:bodyPr>
          <a:lstStyle/>
          <a:p>
            <a:endParaRPr lang="ru-RU" sz="1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Вайнеткан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О,И.   п. 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Вулканный</a:t>
            </a:r>
            <a:endParaRPr lang="ru-RU" sz="1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F15F6961-797F-487B-9C0C-A8FBBCD68782}"/>
              </a:ext>
            </a:extLst>
          </p:cNvPr>
          <p:cNvGrpSpPr/>
          <p:nvPr/>
        </p:nvGrpSpPr>
        <p:grpSpPr>
          <a:xfrm>
            <a:off x="197768" y="4725144"/>
            <a:ext cx="8748464" cy="1556792"/>
            <a:chOff x="0" y="4769768"/>
            <a:chExt cx="9144000" cy="2088232"/>
          </a:xfrm>
        </p:grpSpPr>
        <p:pic>
          <p:nvPicPr>
            <p:cNvPr id="7" name="Picture 2" descr="I:\для презентаций\север\ореаменты.jpg">
              <a:extLst>
                <a:ext uri="{FF2B5EF4-FFF2-40B4-BE49-F238E27FC236}">
                  <a16:creationId xmlns:a16="http://schemas.microsoft.com/office/drawing/2014/main" id="{780A35EE-F127-4BBE-99DE-620943AC01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 l="71288" t="71158" b="11932"/>
            <a:stretch>
              <a:fillRect/>
            </a:stretch>
          </p:blipFill>
          <p:spPr bwMode="auto">
            <a:xfrm>
              <a:off x="6588223" y="4769768"/>
              <a:ext cx="2555777" cy="2088232"/>
            </a:xfrm>
            <a:prstGeom prst="rect">
              <a:avLst/>
            </a:prstGeom>
            <a:noFill/>
          </p:spPr>
        </p:pic>
        <p:pic>
          <p:nvPicPr>
            <p:cNvPr id="8" name="Picture 2" descr="I:\для презентаций\север\ореаменты.jpg">
              <a:extLst>
                <a:ext uri="{FF2B5EF4-FFF2-40B4-BE49-F238E27FC236}">
                  <a16:creationId xmlns:a16="http://schemas.microsoft.com/office/drawing/2014/main" id="{F8DF8015-C6C6-46AA-A9B6-FAA84367F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 l="13043" t="71158" b="11932"/>
            <a:stretch>
              <a:fillRect/>
            </a:stretch>
          </p:blipFill>
          <p:spPr bwMode="auto">
            <a:xfrm>
              <a:off x="0" y="4769768"/>
              <a:ext cx="7740353" cy="208823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470"/>
            <a:ext cx="4186808" cy="548218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Долган Елена Ивановна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8520" y="610444"/>
            <a:ext cx="5318248" cy="587215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400" dirty="0"/>
              <a:t>  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Мэки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куюнэты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Яёлкагий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анэныйык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лиги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кул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Елена Долган.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Ынно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гайтолэн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1918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гэвэгый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ык нутэк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эньпич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Иван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ыйипнин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ояв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аямтайнык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Таловкак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Титэ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Иван г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эви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ыннив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Авойынак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ганнялгыталлэн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ычгин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яйычг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Акланэты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Елена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гаялгыллэн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Яёлкагий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кые ёналлай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Яёлкагий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ык тань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ыченма, Еленанак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гатвылэн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ыччи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Рынеко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Имма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Дьячкова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Анна Дмитриевна то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уччев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тумгу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мытветалла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ынны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ыйтынвык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мытыччонав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ынну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мыттэйкынэв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тэв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элу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лэ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кы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аеё гэкэ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 нэкунний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ынэв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 Кольпачеты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 мытветалла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элвылг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ык.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Еппы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нытуй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инэв эллай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Каля,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Ётвагал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Эвер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Эутвагаль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ымы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мэкив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нымит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инэв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мыттэйкынэв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льгикимитг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тань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ычетылг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Мытыйылнэв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облигацияв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‘ государства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Титэ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чамалёто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кое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алла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, накев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ламык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«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ъя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эначчылатык мелгылв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Мыткогынтав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нотайты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Тань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ычетык плыткук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найыламык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ыппулючг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калитг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улу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аеё лимитав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Ңа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нэната мыткэкминьынэв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фасолё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крупэв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ча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чайчай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Этг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нэкуень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ынин аму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еккин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эмимыл.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Мочгынан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ам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ынойты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  мыткутг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ылу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мыткул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лавол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атык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1943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гэвэгый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ылавол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Егор Ильич Долган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онпы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 гаветаллэн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элвылг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Тыттэль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ныветат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эн, мэлу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ылг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Мучгинэв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амкыка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Грамотав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ойпыёв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мыев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тыттэль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юлэ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 мытветалла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элвылг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». Елена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ыччи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Егор – ветераны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ветаткенав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6AA4272-FC86-409A-849E-704B92D55607}"/>
              </a:ext>
            </a:extLst>
          </p:cNvPr>
          <p:cNvSpPr/>
          <p:nvPr/>
        </p:nvSpPr>
        <p:spPr>
          <a:xfrm>
            <a:off x="6444208" y="84613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C54529A-61C7-44C1-B631-28F89246F5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8640"/>
            <a:ext cx="3538450" cy="4762081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D5A37E-FF55-4BFD-B7EC-3CFBD463D8DD}"/>
              </a:ext>
            </a:extLst>
          </p:cNvPr>
          <p:cNvSpPr txBox="1"/>
          <p:nvPr/>
        </p:nvSpPr>
        <p:spPr>
          <a:xfrm>
            <a:off x="5142749" y="5015739"/>
            <a:ext cx="38267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Ымы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эчги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Елена Ивановна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атав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ымтым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актыка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нытвагалын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Ңэ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вэ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эка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кукыннючи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котвала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йыль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ыкми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Ипа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котайыччи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Мыткев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ывола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колё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ныкэтгу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ныветат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уччин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ныппулю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чачамъйыпель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Инмы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ынкы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ыё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мыллы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мыньгыто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паёл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гэвэгый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3DB341D5-A39D-4FEF-AC3B-EBE2C5ACDF96}"/>
              </a:ext>
            </a:extLst>
          </p:cNvPr>
          <p:cNvCxnSpPr>
            <a:cxnSpLocks/>
          </p:cNvCxnSpPr>
          <p:nvPr/>
        </p:nvCxnSpPr>
        <p:spPr>
          <a:xfrm>
            <a:off x="457200" y="188640"/>
            <a:ext cx="425881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C708B294-4CFF-41B1-89B6-A56080EBC758}"/>
              </a:ext>
            </a:extLst>
          </p:cNvPr>
          <p:cNvCxnSpPr>
            <a:cxnSpLocks/>
          </p:cNvCxnSpPr>
          <p:nvPr/>
        </p:nvCxnSpPr>
        <p:spPr>
          <a:xfrm>
            <a:off x="356946" y="6669360"/>
            <a:ext cx="843010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56F5174-31D9-4DBB-AAB7-A1FD7BDB1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6129"/>
            <a:ext cx="4851603" cy="5925741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113210-7872-481A-ADE6-3A05CCAF5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00"/>
          <a:stretch/>
        </p:blipFill>
        <p:spPr>
          <a:xfrm>
            <a:off x="0" y="466129"/>
            <a:ext cx="9144000" cy="59257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88640"/>
            <a:ext cx="3733482" cy="36004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Дьячков Федот Ерофеевич</a:t>
            </a:r>
          </a:p>
        </p:txBody>
      </p:sp>
      <p:sp>
        <p:nvSpPr>
          <p:cNvPr id="14" name="Freeform 62">
            <a:extLst>
              <a:ext uri="{FF2B5EF4-FFF2-40B4-BE49-F238E27FC236}">
                <a16:creationId xmlns:a16="http://schemas.microsoft.com/office/drawing/2014/main" id="{F9A95BEE-6BB1-4A28-A8E6-A34B2E42E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86286"/>
            <a:ext cx="4320692" cy="4666770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28E201-FC30-4096-B357-F60F09A1B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7" b="4788"/>
          <a:stretch/>
        </p:blipFill>
        <p:spPr>
          <a:xfrm>
            <a:off x="323528" y="260648"/>
            <a:ext cx="2245348" cy="2274738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ln>
            <a:solidFill>
              <a:srgbClr val="C00000"/>
            </a:solidFill>
          </a:ln>
          <a:effectLst>
            <a:softEdge rad="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0108" y="2373846"/>
            <a:ext cx="8600010" cy="4509120"/>
          </a:xfrm>
        </p:spPr>
        <p:txBody>
          <a:bodyPr anchor="ctr">
            <a:normAutofit fontScale="325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ru-RU" sz="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endParaRPr lang="ru-RU" sz="5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sz="43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sz="43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sz="43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Ынин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чакыгэт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Елизавета </a:t>
            </a:r>
            <a:r>
              <a:rPr lang="ru-RU" sz="43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Ерофеевна</a:t>
            </a:r>
            <a:r>
              <a:rPr lang="ru-RU" sz="4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Ермачкова </a:t>
            </a:r>
          </a:p>
          <a:p>
            <a:pPr>
              <a:lnSpc>
                <a:spcPct val="90000"/>
              </a:lnSpc>
              <a:buNone/>
            </a:pPr>
            <a:r>
              <a:rPr lang="ru-RU" sz="43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(вторая справа)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итти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комсомолката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йыл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ылг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вэтатэ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иччетык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амин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нэкунын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эв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ынэв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эчг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Йылнин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государства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пылвынто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облигацияв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  <a:buNone/>
            </a:pP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Тань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ычетык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плыткук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ынкы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етти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йыйыччон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манигытг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эчг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то костюм 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ылаволы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Юлэ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метг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вэтатэ</a:t>
            </a:r>
            <a:endParaRPr lang="ru-RU" sz="43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Елизавета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Ерофеевна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ынно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нанойповын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Грамотата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ойпыойя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Ынно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ветеран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ветаткен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  <a:buNone/>
            </a:pPr>
            <a:endParaRPr lang="ru-RU" sz="43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sz="43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>
              <a:lnSpc>
                <a:spcPct val="170000"/>
              </a:lnSpc>
              <a:buNone/>
            </a:pPr>
            <a:endParaRPr lang="ru-RU" sz="43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Ычгин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айтумгын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Пётр Прохорович Дьячков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муйкэкылг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нэкул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айпеткано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Лыги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нэкул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айгыткык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мыев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ынанмалычг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тагыйни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ылг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Тань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ычетынма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йылнин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государства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амкыка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гыйникналгу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Ыччи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эв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Анна Дмитриевна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нэйылнэв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государства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пылвынто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облигацияв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Ычгинэв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амкыка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Грамотав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айпетканын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мыллы</a:t>
            </a:r>
            <a:r>
              <a:rPr lang="ru-RU" sz="43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эн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медаляв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4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</a:p>
          <a:p>
            <a:pPr>
              <a:lnSpc>
                <a:spcPct val="170000"/>
              </a:lnSpc>
              <a:buNone/>
            </a:pPr>
            <a:endParaRPr lang="ru-RU" sz="43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sz="43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sz="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063DA9-F6D2-45FD-8E88-C1A988F55DE0}"/>
              </a:ext>
            </a:extLst>
          </p:cNvPr>
          <p:cNvSpPr txBox="1"/>
          <p:nvPr/>
        </p:nvSpPr>
        <p:spPr>
          <a:xfrm>
            <a:off x="3491880" y="538145"/>
            <a:ext cx="5328592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Ңы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мыллы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эн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мыньгыто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ыё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паёл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гэвэгый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Федотына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Мыгийкылг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Ычгин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яйычг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юнэти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Пенжинок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мальгычгол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Яёлкагий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ык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Тань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ычетынма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ынны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ыйтылай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тайкылай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тэв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элу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Гэйичиллинэв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омкимитгав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плаку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фронты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  <a:buNone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A0A02F-B43D-4456-841B-75500FE04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154" y="2373846"/>
            <a:ext cx="3379663" cy="214133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Мизинина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Елена Никитична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4306" y="1170209"/>
            <a:ext cx="8229600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Етти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Елена Никитична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мойкы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1933гэвэгый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ык.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Вэтатэ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тэпичгы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ылг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э, доярката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йыюлг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мойыкинтернатык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Йынмэй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нин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оньг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айчы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ңк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 кыми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Нанойповын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медаля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 За доблестный труд в годы Великой Отечественной войны». </a:t>
            </a: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Муйыкнымнымык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ымо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 мыльмылё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гымаллай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вэталлай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мельинг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Эналватгий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ын нэетын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Ңа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ояв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ъепылг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  </a:t>
            </a:r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Эверв</a:t>
            </a:r>
            <a:r>
              <a:rPr lang="ru-RU" sz="1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оя</a:t>
            </a:r>
            <a:r>
              <a:rPr lang="ru-RU" sz="14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талг</a:t>
            </a:r>
            <a:r>
              <a:rPr lang="ru-RU" sz="1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ын,Трофим Кававтагин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4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утув</a:t>
            </a:r>
            <a:r>
              <a:rPr lang="ru-RU" sz="1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ье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ымы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 ынпычг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айлим, веталлай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вэнняллай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Этонота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Амкытгэмы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, амметг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ң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, юлэ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ыёналлатык, мучгинэв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'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айтумгыпилля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5F6445-8A66-47B6-A3C1-9E9A138072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" t="10506" r="14924" b="3063"/>
          <a:stretch/>
        </p:blipFill>
        <p:spPr>
          <a:xfrm rot="5400000">
            <a:off x="1124995" y="3884770"/>
            <a:ext cx="2973915" cy="2335186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0" name="AutoShape 6" descr="https://apf.mail.ru/cgi-bin/readmsg/IMG-20191010-WA0010.jpg?id=15706572991102942592%3B0%3B1&amp;x-email=olga-vainet%40mail.ru&amp;exif=1">
            <a:extLst>
              <a:ext uri="{FF2B5EF4-FFF2-40B4-BE49-F238E27FC236}">
                <a16:creationId xmlns:a16="http://schemas.microsoft.com/office/drawing/2014/main" id="{4D9FE55E-FD06-4B6E-95F8-599AC58D1DF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8" descr="https://apf.mail.ru/cgi-bin/readmsg/IMG-20191010-WA0010.jpg?id=15706572991102942592%3B0%3B1&amp;x-email=olga-vainet%40mail.ru&amp;exif=1">
            <a:extLst>
              <a:ext uri="{FF2B5EF4-FFF2-40B4-BE49-F238E27FC236}">
                <a16:creationId xmlns:a16="http://schemas.microsoft.com/office/drawing/2014/main" id="{4C64B863-17D1-4E98-9A86-7F54EFAEDB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19106" y="3402457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5ED2593-680D-4B4F-9A57-13C9071568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" t="52180" r="57445"/>
          <a:stretch/>
        </p:blipFill>
        <p:spPr>
          <a:xfrm>
            <a:off x="5724128" y="3858782"/>
            <a:ext cx="2471957" cy="2255443"/>
          </a:xfrm>
          <a:prstGeom prst="rect">
            <a:avLst/>
          </a:prstGeom>
          <a:ln>
            <a:solidFill>
              <a:srgbClr val="C00000"/>
            </a:solidFill>
          </a:ln>
        </p:spPr>
      </p:pic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B5E69F0D-5EF7-4B01-93C3-AAAE8E06E61E}"/>
              </a:ext>
            </a:extLst>
          </p:cNvPr>
          <p:cNvCxnSpPr>
            <a:cxnSpLocks/>
          </p:cNvCxnSpPr>
          <p:nvPr/>
        </p:nvCxnSpPr>
        <p:spPr>
          <a:xfrm>
            <a:off x="804306" y="274638"/>
            <a:ext cx="7882494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4A13D6-7F07-4E83-A723-D5848C194AD0}"/>
              </a:ext>
            </a:extLst>
          </p:cNvPr>
          <p:cNvCxnSpPr/>
          <p:nvPr/>
        </p:nvCxnSpPr>
        <p:spPr>
          <a:xfrm flipV="1">
            <a:off x="457200" y="6627120"/>
            <a:ext cx="8229600" cy="4404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4C5B9C2-34EB-42CA-B274-3CA90CAC8376}"/>
              </a:ext>
            </a:extLst>
          </p:cNvPr>
          <p:cNvSpPr txBox="1"/>
          <p:nvPr/>
        </p:nvSpPr>
        <p:spPr>
          <a:xfrm>
            <a:off x="3779546" y="3514682"/>
            <a:ext cx="218681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Хоянталан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Николай 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Алюкович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Ётвагал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Варвара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Константиновна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4F2E56-36A6-4159-98E9-19C269DC04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717033"/>
            <a:ext cx="5691650" cy="2900482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979571-2A2A-4721-83D8-21123784A9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60647"/>
            <a:ext cx="4824536" cy="3335715"/>
          </a:xfrm>
          <a:prstGeom prst="rect">
            <a:avLst/>
          </a:prstGeom>
          <a:ln>
            <a:solidFill>
              <a:srgbClr val="C00000"/>
            </a:solidFill>
          </a:ln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DCA1460-7276-4B3D-A7A6-AD421D0244EB}"/>
              </a:ext>
            </a:extLst>
          </p:cNvPr>
          <p:cNvCxnSpPr/>
          <p:nvPr/>
        </p:nvCxnSpPr>
        <p:spPr>
          <a:xfrm>
            <a:off x="323528" y="116632"/>
            <a:ext cx="856895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071DCF4C-C89D-442A-AF95-6523EEE03BA5}"/>
              </a:ext>
            </a:extLst>
          </p:cNvPr>
          <p:cNvCxnSpPr/>
          <p:nvPr/>
        </p:nvCxnSpPr>
        <p:spPr>
          <a:xfrm flipV="1">
            <a:off x="467544" y="6689523"/>
            <a:ext cx="8352928" cy="5184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96668C6-B5B4-4947-AF72-073A7131EF2A}"/>
              </a:ext>
            </a:extLst>
          </p:cNvPr>
          <p:cNvSpPr txBox="1"/>
          <p:nvPr/>
        </p:nvSpPr>
        <p:spPr>
          <a:xfrm>
            <a:off x="18864" y="332656"/>
            <a:ext cx="3933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Кутувье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Омрелькотович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(слева)</a:t>
            </a:r>
          </a:p>
          <a:p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Тынетегин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Максим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Тылмович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(справа)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1EC08C-F676-4B40-97B3-7D72D13EF9D1}"/>
              </a:ext>
            </a:extLst>
          </p:cNvPr>
          <p:cNvSpPr txBox="1"/>
          <p:nvPr/>
        </p:nvSpPr>
        <p:spPr>
          <a:xfrm>
            <a:off x="6152298" y="5445224"/>
            <a:ext cx="213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Кававтагин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Трофим</a:t>
            </a:r>
          </a:p>
        </p:txBody>
      </p:sp>
    </p:spTree>
    <p:extLst>
      <p:ext uri="{BB962C8B-B14F-4D97-AF65-F5344CB8AC3E}">
        <p14:creationId xmlns:p14="http://schemas.microsoft.com/office/powerpoint/2010/main" val="322422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508</Words>
  <Application>Microsoft Office PowerPoint</Application>
  <PresentationFormat>Экран (4:3)</PresentationFormat>
  <Paragraphs>51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Слаутное: всё для фронта,  всё для Победы!  Яёлкагийңын: ымың фронтың, ымың Эналватгыйңың!</vt:lpstr>
      <vt:lpstr>Долган Елена Ивановна</vt:lpstr>
      <vt:lpstr>Дьячков Федот Ерофеевич</vt:lpstr>
      <vt:lpstr>Мизинина Елена Никитична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Слаутное: всё для фронта,  всё для Победы!  Яёлкагийңын: ымың фронтың, ымың Эналватгыйңың!</dc:title>
  <dc:creator>Анна Быкова</dc:creator>
  <cp:lastModifiedBy>Анна Быкова</cp:lastModifiedBy>
  <cp:revision>16</cp:revision>
  <dcterms:created xsi:type="dcterms:W3CDTF">2019-10-02T22:15:34Z</dcterms:created>
  <dcterms:modified xsi:type="dcterms:W3CDTF">2019-10-09T23:02:55Z</dcterms:modified>
</cp:coreProperties>
</file>