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07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4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15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68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02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86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79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79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09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6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44C29A-08B3-4380-B60B-39CF8E1C8C1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DECD0FF-A0C3-4A2D-8AC4-1D2233912E6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8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6320" y="907210"/>
            <a:ext cx="9631680" cy="3333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Автономная некоммерческая организация «Камчатский краевой ресурсный центр добровольцев «серебряного» возраста «</a:t>
            </a:r>
            <a:r>
              <a:rPr lang="ru-RU" sz="53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</a:t>
            </a:r>
            <a:r>
              <a:rPr lang="ru-RU" sz="5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5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941" y="4451230"/>
            <a:ext cx="2352136" cy="176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4301" y="206189"/>
            <a:ext cx="7989497" cy="13120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деятельности Центра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7858" y="2017058"/>
            <a:ext cx="10650071" cy="424927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популяризация и продвижение ценностей добровольчества и создание благоприятных условий для осуществления добровольческой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гражданами возраста 50+;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о потребностях в добровольческой деятельности и вовлечение людей старшего возраста, молодежи в добровольческую деятельность;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консультационного сопровождения проектов, направленных на улучшение жизненных условий социально незащищенных слоев населения;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помощи объединяющимся организациям, лицам с ограниченными возможностями, престарелым и другим социальным категориям граждан в тяжелой жизненной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с привлечением добровольческого ресурса старшего поколения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19" y="415577"/>
            <a:ext cx="3173083" cy="132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6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5908" y="605801"/>
            <a:ext cx="7552681" cy="5669493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социально-значимых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с участием волонтеров «серебряного» возраста;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еализация инициатив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мобилизацию добровольческих усилий для решения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местных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взаимодействия и партнерства в интересах расширения добровольческой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граждан старшего поколения;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условий для эффективного использования потенциала добровольческой деятельности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(50+) на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этапах планирования и реализации социальных программ, а также в деятельности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организаций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исследований, обобщение информации, распространение опыта и технологий в области добровольчества;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5" y="2055456"/>
            <a:ext cx="3548518" cy="237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8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3321" y="1811547"/>
            <a:ext cx="6641832" cy="44637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освещение добровольческой деятельности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(50+)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средствах массовой информации, информирование, просвещение, вовлечение, поддержка и стимулирование населения к участию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добровольческой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расширению спектра добровольческих услуг в государственных и муниципальных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 за счет ресурса добровольцев 50+;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благотворительной деятельности и добровольчества в Камчатском крае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30" y="1995937"/>
            <a:ext cx="3651849" cy="369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1272" y="1845734"/>
            <a:ext cx="6786282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квалификации, обучение и подготовка новых кадров для осуществления деятельности по различным направлениям в области управления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добровольцами с учетом возрастных особенностей;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предложений органам власти и местного самоуправления в целях совершенствования политики в области поддержки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«серебряного» добровольчества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взаимодействия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добровольческих объединений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заинтересованными лицами, учреждениями и организациями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271" y="2133151"/>
            <a:ext cx="3526004" cy="352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0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3834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ПРИГЛАШАЕМ К СОТРУДНИЧЕСТВУ!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193" y="2006597"/>
            <a:ext cx="4206846" cy="2896714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42137" y="4903311"/>
            <a:ext cx="10058400" cy="11351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Карла Маркса, д.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33/1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 этаж), </a:t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8-914-621-3452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3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276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Times New Roman</vt:lpstr>
      <vt:lpstr>Wingdings</vt:lpstr>
      <vt:lpstr>Ретро</vt:lpstr>
      <vt:lpstr>   Автономная некоммерческая организация «Камчатский краевой ресурсный центр добровольцев «серебряного» возраста «БлагоДарим»</vt:lpstr>
      <vt:lpstr>     Направления деятельности Центра</vt:lpstr>
      <vt:lpstr>Презентация PowerPoint</vt:lpstr>
      <vt:lpstr>Презентация PowerPoint</vt:lpstr>
      <vt:lpstr>Презентация PowerPoint</vt:lpstr>
      <vt:lpstr>ПРИГЛАШАЕМ К СОТРУДНИЧЕСТВУ!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Рамзия Рамзия</dc:creator>
  <cp:lastModifiedBy>Артеменко Светлана Ивановна</cp:lastModifiedBy>
  <cp:revision>8</cp:revision>
  <dcterms:created xsi:type="dcterms:W3CDTF">2019-09-10T20:41:22Z</dcterms:created>
  <dcterms:modified xsi:type="dcterms:W3CDTF">2019-09-18T03:40:37Z</dcterms:modified>
</cp:coreProperties>
</file>